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8" d="100"/>
          <a:sy n="88" d="100"/>
        </p:scale>
        <p:origin x="-456" y="-77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4ED9433-4281-4925-A7A6-A07C677646D7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25F921-B6BE-49C8-AF74-E1187A12C2A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054059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25F921-B6BE-49C8-AF74-E1187A12C2A8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289531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1042043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1026959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472073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2857000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677236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246587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986231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0312355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8724181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8341708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049095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79F96B-80E3-46CD-8D83-1B8859689728}" type="datetimeFigureOut">
              <a:rPr lang="en-US" smtClean="0"/>
              <a:pPr/>
              <a:t>7/9/2016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3C8DF0-91E3-47E5-9B1E-4236C98DB4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976960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1578634"/>
            <a:ext cx="12192000" cy="5279366"/>
          </a:xfrm>
        </p:spPr>
        <p:txBody>
          <a:bodyPr>
            <a:noAutofit/>
          </a:bodyPr>
          <a:lstStyle/>
          <a:p>
            <a:pPr algn="l"/>
            <a:r>
              <a:rPr lang="en-US" sz="3600" b="1" dirty="0" smtClean="0"/>
              <a:t>Question:</a:t>
            </a:r>
            <a:r>
              <a:rPr lang="en-US" sz="3600" dirty="0" smtClean="0"/>
              <a:t> </a:t>
            </a:r>
            <a:r>
              <a:rPr lang="en-US" sz="3600" dirty="0"/>
              <a:t>In what ways are you similar to other students in the classroom?  What makes you unique</a:t>
            </a:r>
            <a:r>
              <a:rPr lang="en-US" sz="3600" dirty="0" smtClean="0"/>
              <a:t>?</a:t>
            </a:r>
            <a:endParaRPr lang="en-US" sz="3600" dirty="0" smtClean="0"/>
          </a:p>
          <a:p>
            <a:pPr algn="l"/>
            <a:r>
              <a:rPr lang="en-US" sz="3600" b="1" dirty="0" smtClean="0"/>
              <a:t>Stem:</a:t>
            </a:r>
            <a:r>
              <a:rPr lang="en-US" sz="3600" dirty="0" smtClean="0"/>
              <a:t> </a:t>
            </a:r>
            <a:r>
              <a:rPr lang="en-US" sz="3600" dirty="0"/>
              <a:t>“One way that I am similar to other students in the classroom is…”  </a:t>
            </a:r>
            <a:endParaRPr lang="en-US" sz="3600" dirty="0" smtClean="0"/>
          </a:p>
          <a:p>
            <a:pPr algn="l"/>
            <a:r>
              <a:rPr lang="en-US" sz="3600" dirty="0" smtClean="0"/>
              <a:t>“</a:t>
            </a:r>
            <a:r>
              <a:rPr lang="en-US" sz="3600" dirty="0"/>
              <a:t>One way that I am unique from other students in the classroom is…” </a:t>
            </a:r>
            <a:endParaRPr lang="en-US" sz="3600" dirty="0" smtClean="0"/>
          </a:p>
          <a:p>
            <a:pPr algn="l"/>
            <a:r>
              <a:rPr lang="en-US" sz="2800" dirty="0" smtClean="0"/>
              <a:t>Stand </a:t>
            </a:r>
            <a:r>
              <a:rPr lang="en-US" sz="2800" dirty="0" smtClean="0"/>
              <a:t>once you have completed both sentence </a:t>
            </a:r>
            <a:r>
              <a:rPr lang="en-US" sz="2800" dirty="0" smtClean="0"/>
              <a:t>stems.</a:t>
            </a:r>
            <a:r>
              <a:rPr lang="en-US" sz="2800" dirty="0" smtClean="0"/>
              <a:t> </a:t>
            </a:r>
            <a:r>
              <a:rPr lang="en-US" sz="2800" dirty="0" smtClean="0"/>
              <a:t>Student </a:t>
            </a:r>
            <a:r>
              <a:rPr lang="en-US" sz="2800" dirty="0" smtClean="0"/>
              <a:t>with the longest hair reads sentence stem first; partner will respond using a bounce </a:t>
            </a:r>
            <a:r>
              <a:rPr lang="en-US" sz="2800" dirty="0" smtClean="0"/>
              <a:t>stem.  </a:t>
            </a:r>
            <a:r>
              <a:rPr lang="en-US" sz="2800" dirty="0" smtClean="0"/>
              <a:t>Repeat </a:t>
            </a:r>
            <a:r>
              <a:rPr lang="en-US" sz="2800" dirty="0" smtClean="0"/>
              <a:t>process </a:t>
            </a:r>
            <a:r>
              <a:rPr lang="en-US" sz="2800" dirty="0" smtClean="0"/>
              <a:t>with</a:t>
            </a:r>
            <a:r>
              <a:rPr lang="en-US" sz="2800" dirty="0" smtClean="0"/>
              <a:t> partner.  Get </a:t>
            </a:r>
            <a:r>
              <a:rPr lang="en-US" sz="2800" dirty="0" smtClean="0"/>
              <a:t>back-to-back </a:t>
            </a:r>
            <a:r>
              <a:rPr lang="en-US" sz="2800" dirty="0" smtClean="0"/>
              <a:t>when done. </a:t>
            </a:r>
            <a:endParaRPr lang="en-US" sz="1400" dirty="0" smtClean="0"/>
          </a:p>
          <a:p>
            <a:pPr algn="l"/>
            <a:r>
              <a:rPr lang="en-US" sz="2800" dirty="0" smtClean="0"/>
              <a:t>2-3 </a:t>
            </a:r>
            <a:r>
              <a:rPr lang="en-US" sz="2800" dirty="0" smtClean="0"/>
              <a:t>pairs will share out.</a:t>
            </a:r>
            <a:endParaRPr lang="en-US" sz="2800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0" y="0"/>
            <a:ext cx="12192000" cy="1500996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“</a:t>
            </a:r>
            <a:r>
              <a:rPr kumimoji="0" lang="en-US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Our similarities bring us to a common ground; our differences allow us to be fascinated by each other.”</a:t>
            </a:r>
            <a:br>
              <a:rPr kumimoji="0" lang="en-US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en-US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– Tom Robbins, American Novelist</a:t>
            </a:r>
            <a:endParaRPr kumimoji="0" lang="en-US" sz="3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538958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117</Words>
  <Application>Microsoft Office PowerPoint</Application>
  <PresentationFormat>Custom</PresentationFormat>
  <Paragraphs>7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HISD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McBride, Lachardra R</dc:creator>
  <cp:lastModifiedBy>Marty Daniel</cp:lastModifiedBy>
  <cp:revision>4</cp:revision>
  <dcterms:created xsi:type="dcterms:W3CDTF">2016-06-01T17:05:55Z</dcterms:created>
  <dcterms:modified xsi:type="dcterms:W3CDTF">2016-07-10T02:09:14Z</dcterms:modified>
</cp:coreProperties>
</file>

<file path=docProps/thumbnail.jpeg>
</file>